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94B0CB-5BE9-984D-85CD-AE6B0BA965A1}" type="datetimeFigureOut">
              <a:rPr lang="en-US" smtClean="0"/>
              <a:t>23/12/2013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BBCA64-B939-C041-960B-C92390CF61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23165"/>
            <a:ext cx="6400800" cy="1295400"/>
          </a:xfrm>
        </p:spPr>
        <p:txBody>
          <a:bodyPr/>
          <a:lstStyle/>
          <a:p>
            <a:r>
              <a:rPr lang="en-US" dirty="0" smtClean="0"/>
              <a:t>AQA Art &amp; Design</a:t>
            </a:r>
            <a:br>
              <a:rPr lang="en-US" dirty="0" smtClean="0"/>
            </a:br>
            <a:r>
              <a:rPr lang="en-US" dirty="0" err="1" smtClean="0"/>
              <a:t>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741" y="2118565"/>
            <a:ext cx="7485632" cy="37471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800" b="1" i="0" dirty="0" smtClean="0"/>
              <a:t>Openings </a:t>
            </a:r>
          </a:p>
          <a:p>
            <a:r>
              <a:rPr lang="en-US" i="0" dirty="0" smtClean="0"/>
              <a:t>Openings such as doors and windows are important parts of the composition in some of the photographic work of Lee Friedlander and Andreas </a:t>
            </a:r>
            <a:r>
              <a:rPr lang="en-US" i="0" dirty="0" err="1" smtClean="0"/>
              <a:t>Gursky</a:t>
            </a:r>
            <a:r>
              <a:rPr lang="en-US" i="0" dirty="0" smtClean="0"/>
              <a:t>. </a:t>
            </a:r>
            <a:r>
              <a:rPr lang="en-US" i="0" dirty="0" err="1" smtClean="0"/>
              <a:t>Dragan</a:t>
            </a:r>
            <a:r>
              <a:rPr lang="en-US" i="0" dirty="0" smtClean="0"/>
              <a:t> </a:t>
            </a:r>
            <a:r>
              <a:rPr lang="en-US" i="0" dirty="0" err="1" smtClean="0"/>
              <a:t>Todorvic</a:t>
            </a:r>
            <a:r>
              <a:rPr lang="en-US" i="0" dirty="0" smtClean="0"/>
              <a:t> often uses the light that comes from openings, such as doors or windows, to </a:t>
            </a:r>
            <a:r>
              <a:rPr lang="en-US" i="0" dirty="0" err="1" smtClean="0"/>
              <a:t>emphasise</a:t>
            </a:r>
            <a:r>
              <a:rPr lang="en-US" i="0" dirty="0" smtClean="0"/>
              <a:t> a subject or to create a silhouette.</a:t>
            </a:r>
          </a:p>
          <a:p>
            <a:r>
              <a:rPr lang="en-US" i="0" dirty="0" smtClean="0"/>
              <a:t>Research appropriate sources and produce your own work in which openings play an important part.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Use </a:t>
            </a:r>
            <a:r>
              <a:rPr lang="en-US" i="0" dirty="0" err="1" smtClean="0">
                <a:solidFill>
                  <a:srgbClr val="FF0000"/>
                </a:solidFill>
              </a:rPr>
              <a:t>Pinterest</a:t>
            </a:r>
            <a:r>
              <a:rPr lang="en-US" i="0" dirty="0" smtClean="0">
                <a:solidFill>
                  <a:srgbClr val="FF0000"/>
                </a:solidFill>
              </a:rPr>
              <a:t>, Craig Longmuir for more examples.</a:t>
            </a:r>
          </a:p>
        </p:txBody>
      </p:sp>
    </p:spTree>
    <p:extLst>
      <p:ext uri="{BB962C8B-B14F-4D97-AF65-F5344CB8AC3E}">
        <p14:creationId xmlns:p14="http://schemas.microsoft.com/office/powerpoint/2010/main" val="17076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94054"/>
            <a:ext cx="6400800" cy="685800"/>
          </a:xfrm>
        </p:spPr>
        <p:txBody>
          <a:bodyPr/>
          <a:lstStyle/>
          <a:p>
            <a:r>
              <a:rPr lang="en-US" dirty="0" err="1" smtClean="0"/>
              <a:t>Dragan</a:t>
            </a:r>
            <a:r>
              <a:rPr lang="en-US" dirty="0" smtClean="0"/>
              <a:t> </a:t>
            </a:r>
            <a:r>
              <a:rPr lang="en-US" dirty="0" err="1" smtClean="0"/>
              <a:t>todorovic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704" y="1479854"/>
            <a:ext cx="7385378" cy="46031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92" y="13035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52799"/>
            <a:ext cx="6400800" cy="685800"/>
          </a:xfrm>
        </p:spPr>
        <p:txBody>
          <a:bodyPr/>
          <a:lstStyle/>
          <a:p>
            <a:r>
              <a:rPr lang="en-US" dirty="0" smtClean="0"/>
              <a:t>Lee Friedlander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60" y="1538600"/>
            <a:ext cx="7786394" cy="4460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21618"/>
            <a:ext cx="762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8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friedlander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032" y="1520752"/>
            <a:ext cx="7552468" cy="44285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2" y="1520752"/>
            <a:ext cx="29972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32" y="1520752"/>
            <a:ext cx="508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0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Lee </a:t>
            </a:r>
            <a:r>
              <a:rPr lang="en-US" dirty="0" err="1" smtClean="0"/>
              <a:t>friedlander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49" y="1638300"/>
            <a:ext cx="7435505" cy="43110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74" y="1638300"/>
            <a:ext cx="6757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0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Andreas </a:t>
            </a:r>
            <a:r>
              <a:rPr lang="en-US" dirty="0" err="1" smtClean="0"/>
              <a:t>gursky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95" y="1638300"/>
            <a:ext cx="7702849" cy="43277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5" y="1904999"/>
            <a:ext cx="7483003" cy="35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Andreas </a:t>
            </a:r>
            <a:r>
              <a:rPr lang="en-US" dirty="0" err="1" smtClean="0"/>
              <a:t>gursky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41" y="1638300"/>
            <a:ext cx="7452214" cy="42942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38300"/>
            <a:ext cx="6238976" cy="46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smtClean="0"/>
              <a:t>Andreas </a:t>
            </a:r>
            <a:r>
              <a:rPr lang="en-US" dirty="0" err="1" smtClean="0"/>
              <a:t>Gursky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450" y="1520751"/>
            <a:ext cx="7452214" cy="43951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520751"/>
            <a:ext cx="474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/>
          <a:lstStyle/>
          <a:p>
            <a:r>
              <a:rPr lang="en-US" dirty="0" err="1" smtClean="0"/>
              <a:t>Dragan</a:t>
            </a:r>
            <a:r>
              <a:rPr lang="en-US" dirty="0" smtClean="0"/>
              <a:t> </a:t>
            </a:r>
            <a:r>
              <a:rPr lang="en-US" dirty="0" err="1" smtClean="0"/>
              <a:t>todorovic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13" y="1638300"/>
            <a:ext cx="7602595" cy="43444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10" y="163830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9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8808"/>
            <a:ext cx="6400800" cy="685800"/>
          </a:xfrm>
        </p:spPr>
        <p:txBody>
          <a:bodyPr/>
          <a:lstStyle/>
          <a:p>
            <a:r>
              <a:rPr lang="en-US" dirty="0" err="1" smtClean="0"/>
              <a:t>Dragan</a:t>
            </a:r>
            <a:r>
              <a:rPr lang="en-US" dirty="0" smtClean="0"/>
              <a:t> </a:t>
            </a:r>
            <a:r>
              <a:rPr lang="en-US" dirty="0" err="1" smtClean="0"/>
              <a:t>todorovic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77" y="1370347"/>
            <a:ext cx="7402087" cy="46792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034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8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1664</TotalTime>
  <Words>100</Words>
  <Application>Microsoft Macintosh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AQA Art &amp; Design PHOtography</vt:lpstr>
      <vt:lpstr>Lee Friedlander</vt:lpstr>
      <vt:lpstr>LEE friedlander</vt:lpstr>
      <vt:lpstr>Lee friedlander</vt:lpstr>
      <vt:lpstr>Andreas gursky</vt:lpstr>
      <vt:lpstr>Andreas gursky</vt:lpstr>
      <vt:lpstr>Andreas Gursky</vt:lpstr>
      <vt:lpstr>Dragan todorovic</vt:lpstr>
      <vt:lpstr>Dragan todorovic</vt:lpstr>
      <vt:lpstr>Dragan todorovic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Art &amp; Design PHOtography</dc:title>
  <dc:creator>Craig Longmuir</dc:creator>
  <cp:lastModifiedBy>Craig Longmuir</cp:lastModifiedBy>
  <cp:revision>3</cp:revision>
  <dcterms:created xsi:type="dcterms:W3CDTF">2013-12-23T18:50:55Z</dcterms:created>
  <dcterms:modified xsi:type="dcterms:W3CDTF">2013-12-24T22:35:55Z</dcterms:modified>
</cp:coreProperties>
</file>