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6" d="100"/>
          <a:sy n="146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7C71-A0DE-CA4C-99A3-906BC1E8CDF2}" type="datetimeFigureOut">
              <a:rPr lang="en-US" smtClean="0"/>
              <a:t>12/20/13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BDE6-5482-F441-BF70-A0CE30A79C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Fragments</a:t>
            </a:r>
            <a:endParaRPr lang="en-US" sz="2400" dirty="0"/>
          </a:p>
        </p:txBody>
      </p:sp>
      <p:pic>
        <p:nvPicPr>
          <p:cNvPr id="5" name="Picture 4" descr="f0f76ad0fc2d1a3205d2f981e5a50b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2743200" cy="3657600"/>
          </a:xfrm>
          <a:prstGeom prst="rect">
            <a:avLst/>
          </a:prstGeom>
        </p:spPr>
      </p:pic>
      <p:pic>
        <p:nvPicPr>
          <p:cNvPr id="6" name="Picture 5" descr="7e6572cb760c6d6316f6a5370677b6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752600"/>
            <a:ext cx="2988032" cy="4067992"/>
          </a:xfrm>
          <a:prstGeom prst="rect">
            <a:avLst/>
          </a:prstGeom>
        </p:spPr>
      </p:pic>
      <p:pic>
        <p:nvPicPr>
          <p:cNvPr id="7" name="Picture 6" descr="e7225c0051fa43c2e221fa75064717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752600"/>
            <a:ext cx="237744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Julian Schnabel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Arman</a:t>
            </a:r>
            <a:endParaRPr lang="en-US" dirty="0"/>
          </a:p>
        </p:txBody>
      </p:sp>
      <p:pic>
        <p:nvPicPr>
          <p:cNvPr id="5" name="Picture 4" descr="9d31cbf53c8eae29fc1fa2927621f9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4" y="1143000"/>
            <a:ext cx="2859143" cy="1981200"/>
          </a:xfrm>
          <a:prstGeom prst="rect">
            <a:avLst/>
          </a:prstGeom>
        </p:spPr>
      </p:pic>
      <p:pic>
        <p:nvPicPr>
          <p:cNvPr id="6" name="Picture 5" descr="7b6568a4fb31e130abdfe4300afbb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00400"/>
            <a:ext cx="2300394" cy="3352800"/>
          </a:xfrm>
          <a:prstGeom prst="rect">
            <a:avLst/>
          </a:prstGeom>
        </p:spPr>
      </p:pic>
      <p:pic>
        <p:nvPicPr>
          <p:cNvPr id="7" name="Picture 6" descr="d31da51809c7be927066cd5371e5bfb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143000"/>
            <a:ext cx="3408371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Magritte</a:t>
            </a:r>
            <a:endParaRPr lang="en-US" dirty="0"/>
          </a:p>
        </p:txBody>
      </p:sp>
      <p:pic>
        <p:nvPicPr>
          <p:cNvPr id="5" name="Picture 4" descr="e56def3a59ae096de2b30ada5a5e8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364" y="304800"/>
            <a:ext cx="2173129" cy="2971800"/>
          </a:xfrm>
          <a:prstGeom prst="rect">
            <a:avLst/>
          </a:prstGeom>
        </p:spPr>
      </p:pic>
      <p:pic>
        <p:nvPicPr>
          <p:cNvPr id="6" name="Picture 5" descr="fbe13ed0b782597a31710913ff3984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96" y="304800"/>
            <a:ext cx="2410119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581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Tony </a:t>
            </a:r>
            <a:r>
              <a:rPr lang="en-US" dirty="0" err="1" smtClean="0"/>
              <a:t>Cragg</a:t>
            </a:r>
            <a:endParaRPr lang="en-US" dirty="0"/>
          </a:p>
        </p:txBody>
      </p:sp>
      <p:pic>
        <p:nvPicPr>
          <p:cNvPr id="8" name="Picture 7" descr="b37d88d7401d94e2bedf673aef27a7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428" y="3810000"/>
            <a:ext cx="2388972" cy="2523562"/>
          </a:xfrm>
          <a:prstGeom prst="rect">
            <a:avLst/>
          </a:prstGeom>
        </p:spPr>
      </p:pic>
      <p:pic>
        <p:nvPicPr>
          <p:cNvPr id="9" name="Picture 8" descr="6970f6cba1536b8c55bd6e6fed0f5c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581400"/>
            <a:ext cx="3708399" cy="2889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‘A piece of music’</a:t>
            </a:r>
            <a:endParaRPr lang="en-US" dirty="0"/>
          </a:p>
        </p:txBody>
      </p:sp>
      <p:pic>
        <p:nvPicPr>
          <p:cNvPr id="6" name="Picture 5" descr="423fb96d77bb14feb52c5110d39dc9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3098800" cy="4648200"/>
          </a:xfrm>
          <a:prstGeom prst="rect">
            <a:avLst/>
          </a:prstGeom>
        </p:spPr>
      </p:pic>
      <p:pic>
        <p:nvPicPr>
          <p:cNvPr id="5" name="Picture 4" descr="730e5cd7c220052c9540fd20b3248e4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05200"/>
            <a:ext cx="6350000" cy="2721428"/>
          </a:xfrm>
          <a:prstGeom prst="rect">
            <a:avLst/>
          </a:prstGeom>
        </p:spPr>
      </p:pic>
      <p:pic>
        <p:nvPicPr>
          <p:cNvPr id="7" name="Picture 6" descr="02efd62c069f88719795fb77c429222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674132"/>
            <a:ext cx="3882571" cy="271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</Words>
  <Application>Microsoft Macintosh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Armitage</dc:creator>
  <cp:lastModifiedBy>Alex Armitage</cp:lastModifiedBy>
  <cp:revision>5</cp:revision>
  <dcterms:created xsi:type="dcterms:W3CDTF">2013-12-20T09:33:27Z</dcterms:created>
  <dcterms:modified xsi:type="dcterms:W3CDTF">2013-12-20T10:20:06Z</dcterms:modified>
</cp:coreProperties>
</file>