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46" d="100"/>
          <a:sy n="146" d="100"/>
        </p:scale>
        <p:origin x="-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7F27-C796-594B-BBDA-00D477CE6075}" type="datetimeFigureOut">
              <a:rPr lang="en-US" smtClean="0"/>
              <a:pPr/>
              <a:t>12/18/13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54ED-64CA-4B48-86A8-4C77966313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7F27-C796-594B-BBDA-00D477CE6075}" type="datetimeFigureOut">
              <a:rPr lang="en-US" smtClean="0"/>
              <a:pPr/>
              <a:t>12/18/13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54ED-64CA-4B48-86A8-4C77966313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7F27-C796-594B-BBDA-00D477CE6075}" type="datetimeFigureOut">
              <a:rPr lang="en-US" smtClean="0"/>
              <a:pPr/>
              <a:t>12/18/13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54ED-64CA-4B48-86A8-4C77966313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7F27-C796-594B-BBDA-00D477CE6075}" type="datetimeFigureOut">
              <a:rPr lang="en-US" smtClean="0"/>
              <a:pPr/>
              <a:t>12/18/13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54ED-64CA-4B48-86A8-4C77966313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7F27-C796-594B-BBDA-00D477CE6075}" type="datetimeFigureOut">
              <a:rPr lang="en-US" smtClean="0"/>
              <a:pPr/>
              <a:t>12/18/13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54ED-64CA-4B48-86A8-4C77966313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7F27-C796-594B-BBDA-00D477CE6075}" type="datetimeFigureOut">
              <a:rPr lang="en-US" smtClean="0"/>
              <a:pPr/>
              <a:t>12/18/13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54ED-64CA-4B48-86A8-4C77966313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7F27-C796-594B-BBDA-00D477CE6075}" type="datetimeFigureOut">
              <a:rPr lang="en-US" smtClean="0"/>
              <a:pPr/>
              <a:t>12/18/13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54ED-64CA-4B48-86A8-4C77966313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7F27-C796-594B-BBDA-00D477CE6075}" type="datetimeFigureOut">
              <a:rPr lang="en-US" smtClean="0"/>
              <a:pPr/>
              <a:t>12/18/13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54ED-64CA-4B48-86A8-4C77966313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7F27-C796-594B-BBDA-00D477CE6075}" type="datetimeFigureOut">
              <a:rPr lang="en-US" smtClean="0"/>
              <a:pPr/>
              <a:t>12/18/13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54ED-64CA-4B48-86A8-4C77966313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7F27-C796-594B-BBDA-00D477CE6075}" type="datetimeFigureOut">
              <a:rPr lang="en-US" smtClean="0"/>
              <a:pPr/>
              <a:t>12/18/13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54ED-64CA-4B48-86A8-4C77966313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7F27-C796-594B-BBDA-00D477CE6075}" type="datetimeFigureOut">
              <a:rPr lang="en-US" smtClean="0"/>
              <a:pPr/>
              <a:t>12/18/13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54ED-64CA-4B48-86A8-4C77966313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57F27-C796-594B-BBDA-00D477CE6075}" type="datetimeFigureOut">
              <a:rPr lang="en-US" smtClean="0"/>
              <a:pPr/>
              <a:t>12/18/13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D54ED-64CA-4B48-86A8-4C77966313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3124200" cy="923925"/>
          </a:xfrm>
        </p:spPr>
        <p:txBody>
          <a:bodyPr vert="horz"/>
          <a:lstStyle/>
          <a:p>
            <a:r>
              <a:rPr lang="en-US" dirty="0" smtClean="0"/>
              <a:t>Gardens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690561"/>
            <a:ext cx="34290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Ancient Egyptian</a:t>
            </a:r>
            <a:endParaRPr lang="en-US" dirty="0"/>
          </a:p>
        </p:txBody>
      </p:sp>
      <p:pic>
        <p:nvPicPr>
          <p:cNvPr id="9" name="Picture 8" descr="DT10880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6361"/>
            <a:ext cx="4834550" cy="2743200"/>
          </a:xfrm>
          <a:prstGeom prst="rect">
            <a:avLst/>
          </a:prstGeom>
        </p:spPr>
      </p:pic>
      <p:pic>
        <p:nvPicPr>
          <p:cNvPr id="10" name="Picture 9" descr="field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389698"/>
            <a:ext cx="3004063" cy="1764887"/>
          </a:xfrm>
          <a:prstGeom prst="rect">
            <a:avLst/>
          </a:prstGeom>
        </p:spPr>
      </p:pic>
      <p:pic>
        <p:nvPicPr>
          <p:cNvPr id="11" name="Picture 10" descr="Ancient Egyptian Gardens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288887"/>
            <a:ext cx="7010400" cy="2569113"/>
          </a:xfrm>
          <a:prstGeom prst="rect">
            <a:avLst/>
          </a:prstGeom>
        </p:spPr>
      </p:pic>
      <p:pic>
        <p:nvPicPr>
          <p:cNvPr id="12" name="Picture 11" descr="614470_f2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977" y="136397"/>
            <a:ext cx="2519086" cy="2073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Monet’s Garden at </a:t>
            </a:r>
            <a:r>
              <a:rPr lang="en-US" dirty="0" err="1" smtClean="0"/>
              <a:t>Giverny</a:t>
            </a:r>
            <a:endParaRPr lang="en-US" dirty="0"/>
          </a:p>
        </p:txBody>
      </p:sp>
      <p:pic>
        <p:nvPicPr>
          <p:cNvPr id="5" name="Picture 4" descr="giver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2743200" cy="2057400"/>
          </a:xfrm>
          <a:prstGeom prst="rect">
            <a:avLst/>
          </a:prstGeom>
        </p:spPr>
      </p:pic>
      <p:pic>
        <p:nvPicPr>
          <p:cNvPr id="6" name="Picture 5" descr="planja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52400"/>
            <a:ext cx="2921684" cy="2198132"/>
          </a:xfrm>
          <a:prstGeom prst="rect">
            <a:avLst/>
          </a:prstGeom>
        </p:spPr>
      </p:pic>
      <p:pic>
        <p:nvPicPr>
          <p:cNvPr id="7" name="Picture 6" descr="claude-monet-le-pont-japonais-a-givern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914400"/>
            <a:ext cx="2971800" cy="1983676"/>
          </a:xfrm>
          <a:prstGeom prst="rect">
            <a:avLst/>
          </a:prstGeom>
        </p:spPr>
      </p:pic>
      <p:pic>
        <p:nvPicPr>
          <p:cNvPr id="8" name="Picture 7" descr="claude-monet-garden-path-at-giverny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124200"/>
            <a:ext cx="2229563" cy="3341132"/>
          </a:xfrm>
          <a:prstGeom prst="rect">
            <a:avLst/>
          </a:prstGeom>
        </p:spPr>
      </p:pic>
      <p:pic>
        <p:nvPicPr>
          <p:cNvPr id="9" name="Picture 8" descr="7922863360_abe5e08c17_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1" y="4179332"/>
            <a:ext cx="3048000" cy="2286000"/>
          </a:xfrm>
          <a:prstGeom prst="rect">
            <a:avLst/>
          </a:prstGeom>
        </p:spPr>
      </p:pic>
      <p:pic>
        <p:nvPicPr>
          <p:cNvPr id="10" name="Picture 9" descr="monet-garden-bridge-c-two-thir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2681288"/>
            <a:ext cx="4419600" cy="1933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640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Niki</a:t>
            </a:r>
            <a:r>
              <a:rPr lang="en-US" dirty="0" smtClean="0"/>
              <a:t> de Saint </a:t>
            </a:r>
            <a:r>
              <a:rPr lang="en-US" dirty="0" err="1" smtClean="0"/>
              <a:t>Phalle</a:t>
            </a:r>
            <a:endParaRPr lang="en-US" dirty="0"/>
          </a:p>
        </p:txBody>
      </p:sp>
      <p:pic>
        <p:nvPicPr>
          <p:cNvPr id="5" name="Picture 4" descr="tumblr_inline_mwn5p10qrS1qfmyl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3276600" cy="2457450"/>
          </a:xfrm>
          <a:prstGeom prst="rect">
            <a:avLst/>
          </a:prstGeom>
        </p:spPr>
      </p:pic>
      <p:pic>
        <p:nvPicPr>
          <p:cNvPr id="6" name="Picture 5" descr="05_Dea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609600"/>
            <a:ext cx="3663950" cy="2403551"/>
          </a:xfrm>
          <a:prstGeom prst="rect">
            <a:avLst/>
          </a:prstGeom>
        </p:spPr>
      </p:pic>
      <p:pic>
        <p:nvPicPr>
          <p:cNvPr id="7" name="Picture 6" descr="tarot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19" y="3200400"/>
            <a:ext cx="3326581" cy="2578100"/>
          </a:xfrm>
          <a:prstGeom prst="rect">
            <a:avLst/>
          </a:prstGeom>
        </p:spPr>
      </p:pic>
      <p:pic>
        <p:nvPicPr>
          <p:cNvPr id="8" name="Picture 7" descr="Niki de Saint Phalle + le jardin des Tarots 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3200400"/>
            <a:ext cx="4583288" cy="2578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Ian Hamilton Finlay</a:t>
            </a:r>
            <a:endParaRPr lang="en-US" dirty="0"/>
          </a:p>
        </p:txBody>
      </p:sp>
      <p:pic>
        <p:nvPicPr>
          <p:cNvPr id="5" name="Picture 4" descr="little-sparta-the-garden-of-ian-hamilton-finlay-131638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44" y="990600"/>
            <a:ext cx="3029712" cy="3606800"/>
          </a:xfrm>
          <a:prstGeom prst="rect">
            <a:avLst/>
          </a:prstGeom>
        </p:spPr>
      </p:pic>
      <p:pic>
        <p:nvPicPr>
          <p:cNvPr id="6" name="Picture 5" descr="Ian-Hamilton-Finlay-at-Li-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990600"/>
            <a:ext cx="4206240" cy="2523744"/>
          </a:xfrm>
          <a:prstGeom prst="rect">
            <a:avLst/>
          </a:prstGeom>
        </p:spPr>
      </p:pic>
      <p:pic>
        <p:nvPicPr>
          <p:cNvPr id="7" name="Picture 6" descr="tumblr_liwzcssmqk1qbymvxo1_5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733800"/>
            <a:ext cx="2686085" cy="2895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14</Words>
  <Application>Microsoft Macintosh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Gardens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Gardens</dc:title>
  <dc:creator>Alex Armitage</dc:creator>
  <cp:lastModifiedBy>Alex Armitage</cp:lastModifiedBy>
  <cp:revision>10</cp:revision>
  <dcterms:created xsi:type="dcterms:W3CDTF">2013-12-18T13:23:10Z</dcterms:created>
  <dcterms:modified xsi:type="dcterms:W3CDTF">2013-12-18T13:36:27Z</dcterms:modified>
</cp:coreProperties>
</file>