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BDDBFFB-3F74-3146-B0C3-355124384413}" type="datetimeFigureOut">
              <a:rPr lang="en-US" smtClean="0"/>
              <a:t>24/12/2013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4788917-B819-CB43-A6CB-DEB85A3094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-326060"/>
            <a:ext cx="9002549" cy="2753003"/>
          </a:xfrm>
        </p:spPr>
        <p:txBody>
          <a:bodyPr/>
          <a:lstStyle/>
          <a:p>
            <a:r>
              <a:rPr lang="en-US" dirty="0" smtClean="0"/>
              <a:t>GCSE </a:t>
            </a:r>
            <a:r>
              <a:rPr lang="en-US" sz="6000" dirty="0" smtClean="0"/>
              <a:t>Photography 2014</a:t>
            </a:r>
            <a:br>
              <a:rPr lang="en-US" sz="6000" dirty="0" smtClean="0"/>
            </a:br>
            <a:r>
              <a:rPr lang="en-US" sz="2000" dirty="0" smtClean="0"/>
              <a:t>see more pictures on </a:t>
            </a:r>
            <a:r>
              <a:rPr lang="en-US" sz="2000" dirty="0" err="1" smtClean="0"/>
              <a:t>pinterest</a:t>
            </a:r>
            <a:r>
              <a:rPr lang="en-US" sz="2000" dirty="0" smtClean="0"/>
              <a:t>, </a:t>
            </a:r>
            <a:r>
              <a:rPr lang="en-US" sz="2000" dirty="0" err="1" smtClean="0"/>
              <a:t>craig</a:t>
            </a:r>
            <a:r>
              <a:rPr lang="en-US" sz="2000" dirty="0" smtClean="0"/>
              <a:t> </a:t>
            </a:r>
            <a:r>
              <a:rPr lang="en-US" sz="2000" dirty="0" err="1" smtClean="0"/>
              <a:t>longmuir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426943"/>
            <a:ext cx="9002549" cy="443105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2. Disguise</a:t>
            </a:r>
          </a:p>
          <a:p>
            <a:r>
              <a:rPr lang="en-US" dirty="0" err="1" smtClean="0"/>
              <a:t>Inge</a:t>
            </a:r>
            <a:r>
              <a:rPr lang="en-US" dirty="0" smtClean="0"/>
              <a:t> </a:t>
            </a:r>
            <a:r>
              <a:rPr lang="en-US" dirty="0" err="1" smtClean="0"/>
              <a:t>morath</a:t>
            </a:r>
            <a:r>
              <a:rPr lang="en-US" dirty="0" smtClean="0"/>
              <a:t> collaborated with the artist </a:t>
            </a:r>
            <a:r>
              <a:rPr lang="en-US" dirty="0" err="1" smtClean="0"/>
              <a:t>saul</a:t>
            </a:r>
            <a:r>
              <a:rPr lang="en-US" dirty="0" smtClean="0"/>
              <a:t> </a:t>
            </a:r>
            <a:r>
              <a:rPr lang="en-US" dirty="0" err="1" smtClean="0"/>
              <a:t>steinberg</a:t>
            </a:r>
            <a:r>
              <a:rPr lang="en-US" dirty="0" smtClean="0"/>
              <a:t> to produce a series of photographs in a book called ‘masquerade’. These were based on people wearing masks which had facial expressions drawn on them. Richard </a:t>
            </a:r>
            <a:r>
              <a:rPr lang="en-US" dirty="0" err="1" smtClean="0"/>
              <a:t>burbridge</a:t>
            </a:r>
            <a:r>
              <a:rPr lang="en-US" dirty="0" smtClean="0"/>
              <a:t> has produced portraits for fashion magazines in which the model wears a surreal mask, often made from found materials. Photo manipulation using digital software can be used to alter features or to add to a person’s appearance or identity.</a:t>
            </a:r>
          </a:p>
          <a:p>
            <a:r>
              <a:rPr lang="en-US" dirty="0" smtClean="0"/>
              <a:t>Investigate relevant sources and create your own portraits which disguise or add to the appearance of the sitter.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6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98974"/>
            <a:ext cx="5791200" cy="1371600"/>
          </a:xfrm>
        </p:spPr>
        <p:txBody>
          <a:bodyPr/>
          <a:lstStyle/>
          <a:p>
            <a:r>
              <a:rPr lang="en-US" dirty="0" err="1" smtClean="0"/>
              <a:t>Inge</a:t>
            </a:r>
            <a:r>
              <a:rPr lang="en-US" dirty="0" smtClean="0"/>
              <a:t> </a:t>
            </a:r>
            <a:r>
              <a:rPr lang="en-US" dirty="0" err="1" smtClean="0"/>
              <a:t>morath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461" b="26461"/>
          <a:stretch>
            <a:fillRect/>
          </a:stretch>
        </p:blipFill>
        <p:spPr>
          <a:xfrm>
            <a:off x="0" y="573088"/>
            <a:ext cx="9002713" cy="6284912"/>
          </a:xfrm>
        </p:spPr>
      </p:pic>
    </p:spTree>
    <p:extLst>
      <p:ext uri="{BB962C8B-B14F-4D97-AF65-F5344CB8AC3E}">
        <p14:creationId xmlns:p14="http://schemas.microsoft.com/office/powerpoint/2010/main" val="368702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25464"/>
            <a:ext cx="5791200" cy="1371600"/>
          </a:xfrm>
        </p:spPr>
        <p:txBody>
          <a:bodyPr/>
          <a:lstStyle/>
          <a:p>
            <a:r>
              <a:rPr lang="en-US" dirty="0" err="1" smtClean="0"/>
              <a:t>Inge</a:t>
            </a:r>
            <a:r>
              <a:rPr lang="en-US" dirty="0" smtClean="0"/>
              <a:t> </a:t>
            </a:r>
            <a:r>
              <a:rPr lang="en-US" dirty="0" err="1" smtClean="0"/>
              <a:t>morath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178" b="26178"/>
          <a:stretch>
            <a:fillRect/>
          </a:stretch>
        </p:blipFill>
        <p:spPr>
          <a:xfrm>
            <a:off x="0" y="546100"/>
            <a:ext cx="9010650" cy="6311900"/>
          </a:xfrm>
        </p:spPr>
      </p:pic>
    </p:spTree>
    <p:extLst>
      <p:ext uri="{BB962C8B-B14F-4D97-AF65-F5344CB8AC3E}">
        <p14:creationId xmlns:p14="http://schemas.microsoft.com/office/powerpoint/2010/main" val="355526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8054"/>
            <a:ext cx="5791200" cy="1371600"/>
          </a:xfrm>
        </p:spPr>
        <p:txBody>
          <a:bodyPr/>
          <a:lstStyle/>
          <a:p>
            <a:r>
              <a:rPr lang="en-US" dirty="0" err="1" smtClean="0"/>
              <a:t>Inge</a:t>
            </a:r>
            <a:r>
              <a:rPr lang="en-US" dirty="0" smtClean="0"/>
              <a:t> </a:t>
            </a:r>
            <a:r>
              <a:rPr lang="en-US" dirty="0" err="1" smtClean="0"/>
              <a:t>morath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152" b="27152"/>
          <a:stretch>
            <a:fillRect/>
          </a:stretch>
        </p:blipFill>
        <p:spPr>
          <a:xfrm>
            <a:off x="0" y="512763"/>
            <a:ext cx="8993188" cy="6345237"/>
          </a:xfrm>
        </p:spPr>
      </p:pic>
    </p:spTree>
    <p:extLst>
      <p:ext uri="{BB962C8B-B14F-4D97-AF65-F5344CB8AC3E}">
        <p14:creationId xmlns:p14="http://schemas.microsoft.com/office/powerpoint/2010/main" val="69948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9341"/>
            <a:ext cx="5791200" cy="1371600"/>
          </a:xfrm>
        </p:spPr>
        <p:txBody>
          <a:bodyPr/>
          <a:lstStyle/>
          <a:p>
            <a:r>
              <a:rPr lang="en-US" dirty="0" smtClean="0"/>
              <a:t>Richard </a:t>
            </a:r>
            <a:r>
              <a:rPr lang="en-US" dirty="0" err="1" smtClean="0"/>
              <a:t>burbridge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4685" b="24685"/>
          <a:stretch>
            <a:fillRect/>
          </a:stretch>
        </p:blipFill>
        <p:spPr>
          <a:xfrm>
            <a:off x="0" y="512763"/>
            <a:ext cx="8977313" cy="6345237"/>
          </a:xfrm>
        </p:spPr>
      </p:pic>
    </p:spTree>
    <p:extLst>
      <p:ext uri="{BB962C8B-B14F-4D97-AF65-F5344CB8AC3E}">
        <p14:creationId xmlns:p14="http://schemas.microsoft.com/office/powerpoint/2010/main" val="347381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2625"/>
            <a:ext cx="5791200" cy="1371600"/>
          </a:xfrm>
        </p:spPr>
        <p:txBody>
          <a:bodyPr/>
          <a:lstStyle/>
          <a:p>
            <a:r>
              <a:rPr lang="en-US" dirty="0" smtClean="0"/>
              <a:t>Richard </a:t>
            </a:r>
            <a:r>
              <a:rPr lang="en-US" dirty="0" err="1" smtClean="0"/>
              <a:t>burbridge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705"/>
            <a:ext cx="4484330" cy="6858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l="13098" r="13098"/>
          <a:stretch>
            <a:fillRect/>
          </a:stretch>
        </p:blipFill>
        <p:spPr>
          <a:xfrm>
            <a:off x="4484688" y="395288"/>
            <a:ext cx="4508500" cy="6108700"/>
          </a:xfrm>
        </p:spPr>
      </p:pic>
    </p:spTree>
    <p:extLst>
      <p:ext uri="{BB962C8B-B14F-4D97-AF65-F5344CB8AC3E}">
        <p14:creationId xmlns:p14="http://schemas.microsoft.com/office/powerpoint/2010/main" val="409788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25464"/>
            <a:ext cx="5791200" cy="1371600"/>
          </a:xfrm>
        </p:spPr>
        <p:txBody>
          <a:bodyPr/>
          <a:lstStyle/>
          <a:p>
            <a:r>
              <a:rPr lang="en-US" dirty="0" smtClean="0"/>
              <a:t>Richard </a:t>
            </a:r>
            <a:r>
              <a:rPr lang="en-US" dirty="0" err="1" smtClean="0"/>
              <a:t>burbridge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4426" b="24426"/>
          <a:stretch>
            <a:fillRect/>
          </a:stretch>
        </p:blipFill>
        <p:spPr>
          <a:xfrm>
            <a:off x="0" y="546100"/>
            <a:ext cx="9010650" cy="6311900"/>
          </a:xfrm>
        </p:spPr>
      </p:pic>
    </p:spTree>
    <p:extLst>
      <p:ext uri="{BB962C8B-B14F-4D97-AF65-F5344CB8AC3E}">
        <p14:creationId xmlns:p14="http://schemas.microsoft.com/office/powerpoint/2010/main" val="1472130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46</TotalTime>
  <Words>118</Words>
  <Application>Microsoft Macintosh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Essential</vt:lpstr>
      <vt:lpstr>GCSE Photography 2014 see more pictures on pinterest, craig longmuir</vt:lpstr>
      <vt:lpstr>Inge morath</vt:lpstr>
      <vt:lpstr>Inge morath</vt:lpstr>
      <vt:lpstr>Inge morath</vt:lpstr>
      <vt:lpstr>Richard burbridge</vt:lpstr>
      <vt:lpstr>Richard burbridge</vt:lpstr>
      <vt:lpstr>Richard burbridge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Photography 2014</dc:title>
  <dc:creator>Craig Longmuir</dc:creator>
  <cp:lastModifiedBy>Craig Longmuir</cp:lastModifiedBy>
  <cp:revision>4</cp:revision>
  <dcterms:created xsi:type="dcterms:W3CDTF">2013-12-24T22:43:17Z</dcterms:created>
  <dcterms:modified xsi:type="dcterms:W3CDTF">2013-12-24T23:29:18Z</dcterms:modified>
</cp:coreProperties>
</file>