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0253B0-EACD-AF4C-94F0-77A8656C9908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C52793-ACD9-0940-A9A9-89A46AA459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470589" y="583728"/>
            <a:ext cx="5648623" cy="1204306"/>
          </a:xfrm>
        </p:spPr>
        <p:txBody>
          <a:bodyPr/>
          <a:lstStyle/>
          <a:p>
            <a:r>
              <a:rPr lang="en-US" dirty="0" smtClean="0"/>
              <a:t>GCSE photography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54174" y="836846"/>
            <a:ext cx="6221007" cy="502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Futurism</a:t>
            </a:r>
          </a:p>
          <a:p>
            <a:r>
              <a:rPr lang="en-US" sz="2400" dirty="0" smtClean="0"/>
              <a:t>Artists of the futurist movement sometimes used photography and film making to celebrate the energy, speed of change, technological advances and the power of machinery in the early twentieth century.</a:t>
            </a:r>
          </a:p>
          <a:p>
            <a:r>
              <a:rPr lang="en-US" sz="2400" dirty="0" smtClean="0"/>
              <a:t>Research appropriate sources and produce work in response to </a:t>
            </a:r>
            <a:r>
              <a:rPr lang="en-US" sz="2400" b="1" dirty="0" smtClean="0"/>
              <a:t>one </a:t>
            </a:r>
            <a:r>
              <a:rPr lang="en-US" sz="2400" dirty="0" smtClean="0"/>
              <a:t>of the following: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Working with today’s technology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What a wonderful 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2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32897"/>
            <a:ext cx="7520940" cy="548640"/>
          </a:xfrm>
        </p:spPr>
        <p:txBody>
          <a:bodyPr/>
          <a:lstStyle/>
          <a:p>
            <a:r>
              <a:rPr lang="en-US" dirty="0" err="1" smtClean="0"/>
              <a:t>Filippo</a:t>
            </a:r>
            <a:r>
              <a:rPr lang="en-US" dirty="0" smtClean="0"/>
              <a:t> </a:t>
            </a:r>
            <a:r>
              <a:rPr lang="en-US" dirty="0" err="1" smtClean="0"/>
              <a:t>masoero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5744"/>
            <a:ext cx="9144000" cy="64422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45834"/>
            <a:ext cx="7520940" cy="548640"/>
          </a:xfrm>
        </p:spPr>
        <p:txBody>
          <a:bodyPr/>
          <a:lstStyle/>
          <a:p>
            <a:r>
              <a:rPr lang="en-US" dirty="0" smtClean="0"/>
              <a:t>Time 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2806"/>
            <a:ext cx="9144000" cy="6455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80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0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68179"/>
            <a:ext cx="7520940" cy="548640"/>
          </a:xfrm>
        </p:spPr>
        <p:txBody>
          <a:bodyPr/>
          <a:lstStyle/>
          <a:p>
            <a:r>
              <a:rPr lang="en-US" dirty="0" smtClean="0"/>
              <a:t>Time 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0462"/>
            <a:ext cx="9144000" cy="64775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460"/>
            <a:ext cx="4557238" cy="6067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238" y="0"/>
            <a:ext cx="4575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34661"/>
            <a:ext cx="7520940" cy="548640"/>
          </a:xfrm>
        </p:spPr>
        <p:txBody>
          <a:bodyPr/>
          <a:lstStyle/>
          <a:p>
            <a:r>
              <a:rPr lang="en-US" dirty="0" smtClean="0"/>
              <a:t>Time 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980"/>
            <a:ext cx="9144000" cy="64440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79"/>
            <a:ext cx="5696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38753"/>
            <a:ext cx="7520940" cy="548640"/>
          </a:xfrm>
        </p:spPr>
        <p:txBody>
          <a:bodyPr/>
          <a:lstStyle/>
          <a:p>
            <a:r>
              <a:rPr lang="en-US" dirty="0" smtClean="0"/>
              <a:t>Time 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355"/>
            <a:ext cx="9144000" cy="6334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62" y="380484"/>
            <a:ext cx="6492203" cy="65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32897"/>
            <a:ext cx="7520940" cy="548640"/>
          </a:xfrm>
        </p:spPr>
        <p:txBody>
          <a:bodyPr/>
          <a:lstStyle/>
          <a:p>
            <a:r>
              <a:rPr lang="en-US" dirty="0" smtClean="0"/>
              <a:t>Etienne </a:t>
            </a:r>
            <a:r>
              <a:rPr lang="en-US" dirty="0" err="1" smtClean="0"/>
              <a:t>jules</a:t>
            </a:r>
            <a:r>
              <a:rPr lang="en-US" dirty="0" smtClean="0"/>
              <a:t> </a:t>
            </a:r>
            <a:r>
              <a:rPr lang="en-US" dirty="0" err="1" smtClean="0"/>
              <a:t>marey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639" r="25639"/>
          <a:stretch>
            <a:fillRect/>
          </a:stretch>
        </p:blipFill>
        <p:spPr>
          <a:xfrm>
            <a:off x="0" y="415925"/>
            <a:ext cx="9144000" cy="6442075"/>
          </a:xfrm>
        </p:spPr>
      </p:pic>
    </p:spTree>
    <p:extLst>
      <p:ext uri="{BB962C8B-B14F-4D97-AF65-F5344CB8AC3E}">
        <p14:creationId xmlns:p14="http://schemas.microsoft.com/office/powerpoint/2010/main" val="45452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38" y="-168179"/>
            <a:ext cx="7520940" cy="548640"/>
          </a:xfrm>
        </p:spPr>
        <p:txBody>
          <a:bodyPr/>
          <a:lstStyle/>
          <a:p>
            <a:r>
              <a:rPr lang="en-US" dirty="0" smtClean="0"/>
              <a:t>Etienne </a:t>
            </a:r>
            <a:r>
              <a:rPr lang="en-US" dirty="0" err="1" smtClean="0"/>
              <a:t>jules</a:t>
            </a:r>
            <a:r>
              <a:rPr lang="en-US" dirty="0" smtClean="0"/>
              <a:t> </a:t>
            </a:r>
            <a:r>
              <a:rPr lang="en-US" dirty="0" err="1" smtClean="0"/>
              <a:t>marey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095" b="19095"/>
          <a:stretch>
            <a:fillRect/>
          </a:stretch>
        </p:blipFill>
        <p:spPr>
          <a:xfrm>
            <a:off x="0" y="381000"/>
            <a:ext cx="9144000" cy="6477000"/>
          </a:xfrm>
        </p:spPr>
      </p:pic>
    </p:spTree>
    <p:extLst>
      <p:ext uri="{BB962C8B-B14F-4D97-AF65-F5344CB8AC3E}">
        <p14:creationId xmlns:p14="http://schemas.microsoft.com/office/powerpoint/2010/main" val="37056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41129"/>
            <a:ext cx="7520940" cy="548640"/>
          </a:xfrm>
        </p:spPr>
        <p:txBody>
          <a:bodyPr/>
          <a:lstStyle/>
          <a:p>
            <a:r>
              <a:rPr lang="en-US" dirty="0" smtClean="0"/>
              <a:t>Etienne </a:t>
            </a:r>
            <a:r>
              <a:rPr lang="en-US" dirty="0" err="1" smtClean="0"/>
              <a:t>jules</a:t>
            </a:r>
            <a:r>
              <a:rPr lang="en-US" dirty="0" smtClean="0"/>
              <a:t> </a:t>
            </a:r>
            <a:r>
              <a:rPr lang="en-US" dirty="0" err="1" smtClean="0"/>
              <a:t>marey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511"/>
            <a:ext cx="9144000" cy="64504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07511"/>
            <a:ext cx="5889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68179"/>
            <a:ext cx="7520940" cy="548640"/>
          </a:xfrm>
        </p:spPr>
        <p:txBody>
          <a:bodyPr/>
          <a:lstStyle/>
          <a:p>
            <a:r>
              <a:rPr lang="en-US" dirty="0" smtClean="0"/>
              <a:t>Anton </a:t>
            </a:r>
            <a:r>
              <a:rPr lang="en-US" dirty="0" err="1" smtClean="0"/>
              <a:t>bragaglia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0462"/>
            <a:ext cx="9144000" cy="64775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461"/>
            <a:ext cx="4572000" cy="649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462"/>
            <a:ext cx="4572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82880"/>
            <a:ext cx="7520940" cy="548640"/>
          </a:xfrm>
        </p:spPr>
        <p:txBody>
          <a:bodyPr/>
          <a:lstStyle/>
          <a:p>
            <a:r>
              <a:rPr lang="en-US" dirty="0" smtClean="0"/>
              <a:t>Anton </a:t>
            </a:r>
            <a:r>
              <a:rPr lang="en-US" dirty="0" err="1" smtClean="0"/>
              <a:t>bragaglia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9144000" cy="6492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7461610" cy="65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" y="-38222"/>
            <a:ext cx="7520940" cy="548640"/>
          </a:xfrm>
        </p:spPr>
        <p:txBody>
          <a:bodyPr/>
          <a:lstStyle/>
          <a:p>
            <a:r>
              <a:rPr lang="en-US" dirty="0" err="1" smtClean="0"/>
              <a:t>Eadweard</a:t>
            </a:r>
            <a:r>
              <a:rPr lang="en-US" dirty="0" smtClean="0"/>
              <a:t> </a:t>
            </a:r>
            <a:r>
              <a:rPr lang="en-US" dirty="0" err="1" smtClean="0"/>
              <a:t>muybridge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418"/>
            <a:ext cx="9144000" cy="63475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89" y="0"/>
            <a:ext cx="455681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50" y="510418"/>
            <a:ext cx="4608639" cy="56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2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17020"/>
            <a:ext cx="7520940" cy="548640"/>
          </a:xfrm>
        </p:spPr>
        <p:txBody>
          <a:bodyPr/>
          <a:lstStyle/>
          <a:p>
            <a:r>
              <a:rPr lang="en-US" dirty="0" err="1" smtClean="0"/>
              <a:t>Edweard</a:t>
            </a:r>
            <a:r>
              <a:rPr lang="en-US" dirty="0" smtClean="0"/>
              <a:t> </a:t>
            </a:r>
            <a:r>
              <a:rPr lang="en-US" dirty="0" err="1" smtClean="0"/>
              <a:t>muybridge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1620"/>
            <a:ext cx="9144000" cy="64263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620"/>
            <a:ext cx="8643472" cy="66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23488"/>
            <a:ext cx="7520940" cy="548640"/>
          </a:xfrm>
        </p:spPr>
        <p:txBody>
          <a:bodyPr/>
          <a:lstStyle/>
          <a:p>
            <a:r>
              <a:rPr lang="en-US" dirty="0" err="1" smtClean="0"/>
              <a:t>Filippo</a:t>
            </a:r>
            <a:r>
              <a:rPr lang="en-US" dirty="0" smtClean="0"/>
              <a:t> </a:t>
            </a:r>
            <a:r>
              <a:rPr lang="en-US" dirty="0" err="1" smtClean="0"/>
              <a:t>masoero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5152"/>
            <a:ext cx="9144000" cy="64328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152"/>
            <a:ext cx="9144000" cy="63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55</TotalTime>
  <Words>88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GCSE photography 2014</vt:lpstr>
      <vt:lpstr>Etienne jules marey</vt:lpstr>
      <vt:lpstr>Etienne jules marey</vt:lpstr>
      <vt:lpstr>Etienne jules marey</vt:lpstr>
      <vt:lpstr>Anton bragaglia</vt:lpstr>
      <vt:lpstr>Anton bragaglia</vt:lpstr>
      <vt:lpstr>Eadweard muybridge</vt:lpstr>
      <vt:lpstr>Edweard muybridge</vt:lpstr>
      <vt:lpstr>Filippo masoero</vt:lpstr>
      <vt:lpstr>Filippo masoero</vt:lpstr>
      <vt:lpstr>Time lapse</vt:lpstr>
      <vt:lpstr>Time lapse</vt:lpstr>
      <vt:lpstr>Time lapse</vt:lpstr>
      <vt:lpstr>Time lapse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photography 2014</dc:title>
  <dc:creator>Craig Longmuir</dc:creator>
  <cp:lastModifiedBy>Craig Longmuir</cp:lastModifiedBy>
  <cp:revision>6</cp:revision>
  <dcterms:created xsi:type="dcterms:W3CDTF">2013-12-24T23:29:32Z</dcterms:created>
  <dcterms:modified xsi:type="dcterms:W3CDTF">2013-12-25T00:24:36Z</dcterms:modified>
</cp:coreProperties>
</file>