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D641-4193-BC4D-822B-BC330A47B8C1}" type="datetimeFigureOut">
              <a:rPr lang="en-US" smtClean="0"/>
              <a:t>30/12/2013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3A3F7-5E2F-4D46-9D62-6D5DFE764D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D641-4193-BC4D-822B-BC330A47B8C1}" type="datetimeFigureOut">
              <a:rPr lang="en-US" smtClean="0"/>
              <a:t>30/12/2013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A3F7-5E2F-4D46-9D62-6D5DFE764D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D641-4193-BC4D-822B-BC330A47B8C1}" type="datetimeFigureOut">
              <a:rPr lang="en-US" smtClean="0"/>
              <a:t>30/12/2013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A3F7-5E2F-4D46-9D62-6D5DFE764D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BAD641-4193-BC4D-822B-BC330A47B8C1}" type="datetimeFigureOut">
              <a:rPr lang="en-US" smtClean="0"/>
              <a:t>30/12/2013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263A3F7-5E2F-4D46-9D62-6D5DFE764DB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D641-4193-BC4D-822B-BC330A47B8C1}" type="datetimeFigureOut">
              <a:rPr lang="en-US" smtClean="0"/>
              <a:t>30/12/2013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A3F7-5E2F-4D46-9D62-6D5DFE764D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D641-4193-BC4D-822B-BC330A47B8C1}" type="datetimeFigureOut">
              <a:rPr lang="en-US" smtClean="0"/>
              <a:t>30/12/2013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A3F7-5E2F-4D46-9D62-6D5DFE764D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A3F7-5E2F-4D46-9D62-6D5DFE764D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D641-4193-BC4D-822B-BC330A47B8C1}" type="datetimeFigureOut">
              <a:rPr lang="en-US" smtClean="0"/>
              <a:t>30/12/2013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D641-4193-BC4D-822B-BC330A47B8C1}" type="datetimeFigureOut">
              <a:rPr lang="en-US" smtClean="0"/>
              <a:t>30/12/2013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A3F7-5E2F-4D46-9D62-6D5DFE764D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D641-4193-BC4D-822B-BC330A47B8C1}" type="datetimeFigureOut">
              <a:rPr lang="en-US" smtClean="0"/>
              <a:t>30/12/2013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A3F7-5E2F-4D46-9D62-6D5DFE764D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BAD641-4193-BC4D-822B-BC330A47B8C1}" type="datetimeFigureOut">
              <a:rPr lang="en-US" smtClean="0"/>
              <a:t>30/12/2013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63A3F7-5E2F-4D46-9D62-6D5DFE764D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GB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D641-4193-BC4D-822B-BC330A47B8C1}" type="datetimeFigureOut">
              <a:rPr lang="en-US" smtClean="0"/>
              <a:t>30/12/2013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3A3F7-5E2F-4D46-9D62-6D5DFE764D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BAD641-4193-BC4D-822B-BC330A47B8C1}" type="datetimeFigureOut">
              <a:rPr lang="en-US" smtClean="0"/>
              <a:t>30/12/2013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263A3F7-5E2F-4D46-9D62-6D5DFE764D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9074"/>
            <a:ext cx="9144000" cy="6073783"/>
          </a:xfrm>
        </p:spPr>
        <p:txBody>
          <a:bodyPr/>
          <a:lstStyle/>
          <a:p>
            <a:r>
              <a:rPr lang="en-US" sz="3200" dirty="0" smtClean="0"/>
              <a:t>6. </a:t>
            </a:r>
            <a:r>
              <a:rPr lang="en-US" sz="3200" b="1" dirty="0" smtClean="0"/>
              <a:t>Texture</a:t>
            </a:r>
          </a:p>
          <a:p>
            <a:r>
              <a:rPr lang="en-US" sz="2800" dirty="0" smtClean="0"/>
              <a:t>PES (real name Adam </a:t>
            </a:r>
            <a:r>
              <a:rPr lang="en-US" sz="2800" dirty="0" err="1" smtClean="0"/>
              <a:t>Pesapane</a:t>
            </a:r>
            <a:r>
              <a:rPr lang="en-US" sz="2800" dirty="0" smtClean="0"/>
              <a:t>) is an animator and director who uses the distinctive textures and </a:t>
            </a:r>
            <a:r>
              <a:rPr lang="en-US" sz="2800" dirty="0" err="1" smtClean="0"/>
              <a:t>colours</a:t>
            </a:r>
            <a:r>
              <a:rPr lang="en-US" sz="2800" dirty="0" smtClean="0"/>
              <a:t> of objects and materials in his stop-frame animations. In the animation ‘Western Spaghetti’ bubble wrap is used to represent </a:t>
            </a:r>
            <a:r>
              <a:rPr lang="en-US" sz="2800" dirty="0"/>
              <a:t>boiling water and silver foil to represent cooking oil. Photographers such as </a:t>
            </a:r>
            <a:r>
              <a:rPr lang="en-US" sz="2800" dirty="0" err="1"/>
              <a:t>Ansel</a:t>
            </a:r>
            <a:r>
              <a:rPr lang="en-US" sz="2800" dirty="0"/>
              <a:t> Adams and Edward Weston have sometimes </a:t>
            </a:r>
            <a:r>
              <a:rPr lang="en-US" sz="2800" dirty="0" smtClean="0"/>
              <a:t>used close focus techniques to explore textures in the landscape and natural forms.</a:t>
            </a:r>
          </a:p>
          <a:p>
            <a:r>
              <a:rPr lang="en-US" sz="2800" dirty="0" smtClean="0"/>
              <a:t>Study relevant sources and produce your own work inspired by </a:t>
            </a:r>
            <a:r>
              <a:rPr lang="en-US" sz="2800" b="1" dirty="0" smtClean="0"/>
              <a:t>Texture.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See more pictures on </a:t>
            </a:r>
            <a:r>
              <a:rPr lang="en-US" sz="2400" b="1" dirty="0" err="1" smtClean="0">
                <a:solidFill>
                  <a:srgbClr val="FF0000"/>
                </a:solidFill>
              </a:rPr>
              <a:t>Pinterest</a:t>
            </a:r>
            <a:r>
              <a:rPr lang="en-US" sz="2400" b="1" dirty="0" smtClean="0">
                <a:solidFill>
                  <a:srgbClr val="FF0000"/>
                </a:solidFill>
              </a:rPr>
              <a:t>, Craig Longmuir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784218"/>
          </a:xfrm>
        </p:spPr>
        <p:txBody>
          <a:bodyPr/>
          <a:lstStyle/>
          <a:p>
            <a:r>
              <a:rPr lang="en-US" dirty="0" smtClean="0"/>
              <a:t>GCSE Photography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0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544330"/>
            <a:ext cx="8229600" cy="1219200"/>
          </a:xfrm>
        </p:spPr>
        <p:txBody>
          <a:bodyPr/>
          <a:lstStyle/>
          <a:p>
            <a:r>
              <a:rPr lang="en-US" dirty="0" smtClean="0"/>
              <a:t>Edward Weston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52" y="674870"/>
            <a:ext cx="7537261" cy="616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4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</a:t>
            </a:r>
            <a:r>
              <a:rPr lang="en-US" dirty="0" err="1" smtClean="0"/>
              <a:t>Pesapane</a:t>
            </a:r>
            <a:r>
              <a:rPr lang="en-US" dirty="0" smtClean="0"/>
              <a:t> (aka PES)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75" y="1371601"/>
            <a:ext cx="8364937" cy="49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4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</a:t>
            </a:r>
            <a:r>
              <a:rPr lang="en-US" dirty="0" err="1" smtClean="0"/>
              <a:t>Pesapane</a:t>
            </a:r>
            <a:r>
              <a:rPr lang="en-US" dirty="0" smtClean="0"/>
              <a:t> (aka PES)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1447800"/>
            <a:ext cx="84753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1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99143"/>
            <a:ext cx="8229600" cy="1219200"/>
          </a:xfrm>
        </p:spPr>
        <p:txBody>
          <a:bodyPr/>
          <a:lstStyle/>
          <a:p>
            <a:r>
              <a:rPr lang="en-US" dirty="0" smtClean="0"/>
              <a:t>Adam </a:t>
            </a:r>
            <a:r>
              <a:rPr lang="en-US" dirty="0" err="1" smtClean="0"/>
              <a:t>Pesapane</a:t>
            </a:r>
            <a:r>
              <a:rPr lang="en-US" dirty="0" smtClean="0"/>
              <a:t> (aka PES)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76" y="820057"/>
            <a:ext cx="7889724" cy="59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3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219200"/>
          </a:xfrm>
        </p:spPr>
        <p:txBody>
          <a:bodyPr/>
          <a:lstStyle/>
          <a:p>
            <a:r>
              <a:rPr lang="en-US" dirty="0" err="1" smtClean="0"/>
              <a:t>Ansel</a:t>
            </a:r>
            <a:r>
              <a:rPr lang="en-US" dirty="0" smtClean="0"/>
              <a:t> Adams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0" y="175985"/>
            <a:ext cx="5304971" cy="6531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27" y="761999"/>
            <a:ext cx="3438577" cy="417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1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219200"/>
          </a:xfrm>
        </p:spPr>
        <p:txBody>
          <a:bodyPr/>
          <a:lstStyle/>
          <a:p>
            <a:r>
              <a:rPr lang="en-US" dirty="0" err="1" smtClean="0"/>
              <a:t>Ansel</a:t>
            </a:r>
            <a:r>
              <a:rPr lang="en-US" dirty="0" smtClean="0"/>
              <a:t> Adams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875" y="0"/>
            <a:ext cx="46111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186"/>
            <a:ext cx="50800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8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219200"/>
          </a:xfrm>
        </p:spPr>
        <p:txBody>
          <a:bodyPr/>
          <a:lstStyle/>
          <a:p>
            <a:r>
              <a:rPr lang="en-US" dirty="0" err="1" smtClean="0"/>
              <a:t>Ansel</a:t>
            </a:r>
            <a:r>
              <a:rPr lang="en-US" dirty="0" smtClean="0"/>
              <a:t> Adams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6016"/>
            <a:ext cx="7362371" cy="61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7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572" y="-482600"/>
            <a:ext cx="8229600" cy="1219200"/>
          </a:xfrm>
        </p:spPr>
        <p:txBody>
          <a:bodyPr/>
          <a:lstStyle/>
          <a:p>
            <a:r>
              <a:rPr lang="en-US" dirty="0" smtClean="0"/>
              <a:t>Edward Weston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8215"/>
            <a:ext cx="4064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0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219200"/>
          </a:xfrm>
        </p:spPr>
        <p:txBody>
          <a:bodyPr/>
          <a:lstStyle/>
          <a:p>
            <a:r>
              <a:rPr lang="en-US" dirty="0" smtClean="0"/>
              <a:t>Edward Weston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62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9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1433</TotalTime>
  <Words>133</Words>
  <Application>Microsoft Macintosh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GCSE Photography 2014</vt:lpstr>
      <vt:lpstr>Adam Pesapane (aka PES) </vt:lpstr>
      <vt:lpstr>Adam Pesapane (aka PES)</vt:lpstr>
      <vt:lpstr>Adam Pesapane (aka PES)</vt:lpstr>
      <vt:lpstr>Ansel Adams</vt:lpstr>
      <vt:lpstr>Ansel Adams</vt:lpstr>
      <vt:lpstr>Ansel Adams</vt:lpstr>
      <vt:lpstr>Edward Weston</vt:lpstr>
      <vt:lpstr>Edward Weston</vt:lpstr>
      <vt:lpstr>Edward Weston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Photography 2014</dc:title>
  <dc:creator>Craig Longmuir</dc:creator>
  <cp:lastModifiedBy>Craig Longmuir</cp:lastModifiedBy>
  <cp:revision>4</cp:revision>
  <dcterms:created xsi:type="dcterms:W3CDTF">2013-12-25T00:29:43Z</dcterms:created>
  <dcterms:modified xsi:type="dcterms:W3CDTF">2013-12-30T14:51:58Z</dcterms:modified>
</cp:coreProperties>
</file>