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791E-45B2-40CA-BB5B-67B1EE2DD551}" type="datetimeFigureOut">
              <a:rPr lang="en-US" smtClean="0"/>
              <a:t>7/18/2013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115D-0964-4B48-A6B6-92F556C9A6D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791E-45B2-40CA-BB5B-67B1EE2DD551}" type="datetimeFigureOut">
              <a:rPr lang="en-US" smtClean="0"/>
              <a:t>7/18/2013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115D-0964-4B48-A6B6-92F556C9A6D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791E-45B2-40CA-BB5B-67B1EE2DD551}" type="datetimeFigureOut">
              <a:rPr lang="en-US" smtClean="0"/>
              <a:t>7/18/2013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115D-0964-4B48-A6B6-92F556C9A6D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791E-45B2-40CA-BB5B-67B1EE2DD551}" type="datetimeFigureOut">
              <a:rPr lang="en-US" smtClean="0"/>
              <a:t>7/18/2013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115D-0964-4B48-A6B6-92F556C9A6D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791E-45B2-40CA-BB5B-67B1EE2DD551}" type="datetimeFigureOut">
              <a:rPr lang="en-US" smtClean="0"/>
              <a:t>7/18/2013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115D-0964-4B48-A6B6-92F556C9A6D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791E-45B2-40CA-BB5B-67B1EE2DD551}" type="datetimeFigureOut">
              <a:rPr lang="en-US" smtClean="0"/>
              <a:t>7/18/2013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115D-0964-4B48-A6B6-92F556C9A6D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791E-45B2-40CA-BB5B-67B1EE2DD551}" type="datetimeFigureOut">
              <a:rPr lang="en-US" smtClean="0"/>
              <a:t>7/18/2013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115D-0964-4B48-A6B6-92F556C9A6D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791E-45B2-40CA-BB5B-67B1EE2DD551}" type="datetimeFigureOut">
              <a:rPr lang="en-US" smtClean="0"/>
              <a:t>7/18/2013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115D-0964-4B48-A6B6-92F556C9A6D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791E-45B2-40CA-BB5B-67B1EE2DD551}" type="datetimeFigureOut">
              <a:rPr lang="en-US" smtClean="0"/>
              <a:t>7/18/2013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115D-0964-4B48-A6B6-92F556C9A6D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791E-45B2-40CA-BB5B-67B1EE2DD551}" type="datetimeFigureOut">
              <a:rPr lang="en-US" smtClean="0"/>
              <a:t>7/18/2013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115D-0964-4B48-A6B6-92F556C9A6D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791E-45B2-40CA-BB5B-67B1EE2DD551}" type="datetimeFigureOut">
              <a:rPr lang="en-US" smtClean="0"/>
              <a:t>7/18/2013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115D-0964-4B48-A6B6-92F556C9A6D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0791E-45B2-40CA-BB5B-67B1EE2DD551}" type="datetimeFigureOut">
              <a:rPr lang="en-US" smtClean="0"/>
              <a:t>7/18/2013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9115D-0964-4B48-A6B6-92F556C9A6D4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CSE Photography levels front cov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0"/>
            <a:ext cx="866775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4346" y="0"/>
            <a:ext cx="4753417" cy="6858000"/>
          </a:xfrm>
          <a:prstGeom prst="rect">
            <a:avLst/>
          </a:prstGeom>
        </p:spPr>
      </p:pic>
      <p:pic>
        <p:nvPicPr>
          <p:cNvPr id="3" name="Picture 2" descr="GCSE Photography levels 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0832" y="0"/>
            <a:ext cx="478316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908" y="0"/>
            <a:ext cx="4794044" cy="6858000"/>
          </a:xfrm>
          <a:prstGeom prst="rect">
            <a:avLst/>
          </a:prstGeom>
        </p:spPr>
      </p:pic>
      <p:pic>
        <p:nvPicPr>
          <p:cNvPr id="3" name="Picture 2" descr="GCSE Photography levels 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0"/>
            <a:ext cx="48498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214290"/>
            <a:ext cx="4686076" cy="6643710"/>
          </a:xfrm>
          <a:prstGeom prst="rect">
            <a:avLst/>
          </a:prstGeom>
        </p:spPr>
      </p:pic>
      <p:pic>
        <p:nvPicPr>
          <p:cNvPr id="3" name="Picture 2" descr="GCSE Photography levels 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7359" y="214290"/>
            <a:ext cx="4526641" cy="66437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4484917" cy="6643710"/>
          </a:xfrm>
          <a:prstGeom prst="rect">
            <a:avLst/>
          </a:prstGeom>
        </p:spPr>
      </p:pic>
      <p:pic>
        <p:nvPicPr>
          <p:cNvPr id="3" name="Picture 2" descr="GCSE Photography levels 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2014" y="214290"/>
            <a:ext cx="4601985" cy="66437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0042"/>
            <a:ext cx="4588216" cy="6357958"/>
          </a:xfrm>
          <a:prstGeom prst="rect">
            <a:avLst/>
          </a:prstGeom>
        </p:spPr>
      </p:pic>
      <p:pic>
        <p:nvPicPr>
          <p:cNvPr id="3" name="Picture 2" descr="GCSE Photography levels 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0726" y="500042"/>
            <a:ext cx="4523274" cy="635795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4393387" cy="6500834"/>
          </a:xfrm>
          <a:prstGeom prst="rect">
            <a:avLst/>
          </a:prstGeom>
        </p:spPr>
      </p:pic>
      <p:pic>
        <p:nvPicPr>
          <p:cNvPr id="3" name="Picture 2" descr="GCSE Photography levels 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1924" y="357166"/>
            <a:ext cx="4602076" cy="650083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42974" y="0"/>
            <a:ext cx="4918025" cy="6858000"/>
          </a:xfrm>
          <a:prstGeom prst="rect">
            <a:avLst/>
          </a:prstGeom>
        </p:spPr>
      </p:pic>
      <p:pic>
        <p:nvPicPr>
          <p:cNvPr id="3" name="Picture 2" descr="GCSE Photography levels 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73261" y="0"/>
            <a:ext cx="487073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4587373" cy="6643710"/>
          </a:xfrm>
          <a:prstGeom prst="rect">
            <a:avLst/>
          </a:prstGeom>
        </p:spPr>
      </p:pic>
      <p:pic>
        <p:nvPicPr>
          <p:cNvPr id="3" name="Picture 2" descr="GCSE Photography levels 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0026" y="214290"/>
            <a:ext cx="4503974" cy="664371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4681594" cy="6500834"/>
          </a:xfrm>
          <a:prstGeom prst="rect">
            <a:avLst/>
          </a:prstGeom>
        </p:spPr>
      </p:pic>
      <p:pic>
        <p:nvPicPr>
          <p:cNvPr id="3" name="Picture 2" descr="GCSE Photography levels 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81784" y="357166"/>
            <a:ext cx="4662215" cy="650083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4621161" cy="6572272"/>
          </a:xfrm>
          <a:prstGeom prst="rect">
            <a:avLst/>
          </a:prstGeom>
        </p:spPr>
      </p:pic>
      <p:pic>
        <p:nvPicPr>
          <p:cNvPr id="3" name="Picture 2" descr="GCSE Photography levels 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253269"/>
            <a:ext cx="4786313" cy="660473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Assessment Objective 1 AO1 </a:t>
            </a:r>
            <a:r>
              <a:rPr kumimoji="0" lang="en-GB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17/20                                                                                                        </a:t>
            </a:r>
            <a:r>
              <a:rPr kumimoji="0" lang="en-GB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Critical Understanding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Lia</a:t>
            </a:r>
            <a:r>
              <a:rPr kumimoji="0" lang="en-GB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has demonstrated a </a:t>
            </a:r>
            <a:r>
              <a:rPr kumimoji="0" lang="en-GB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high ability</a:t>
            </a:r>
            <a:r>
              <a:rPr kumimoji="0" lang="en-GB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to                                                                                                                  effectively research a variety of                                                                                                                     photographic artists to </a:t>
            </a:r>
            <a:r>
              <a:rPr kumimoji="0" lang="en-GB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creatively explore</a:t>
            </a:r>
            <a:r>
              <a:rPr kumimoji="0" lang="en-GB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her own ideas for the project. There is a                                                                                                           </a:t>
            </a:r>
            <a:r>
              <a:rPr kumimoji="0" lang="en-GB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confident</a:t>
            </a:r>
            <a:r>
              <a:rPr kumimoji="0" lang="en-GB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and </a:t>
            </a:r>
            <a:r>
              <a:rPr kumimoji="0" lang="en-GB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highly developed</a:t>
            </a:r>
            <a:r>
              <a:rPr kumimoji="0" lang="en-GB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ability                                                                                                          to demonstrate </a:t>
            </a:r>
            <a:r>
              <a:rPr kumimoji="0" lang="en-GB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understanding</a:t>
            </a:r>
            <a:r>
              <a:rPr kumimoji="0" lang="en-GB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by copying                                                                                         photographer’s work. </a:t>
            </a:r>
            <a:endParaRPr kumimoji="0" lang="en-GB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0"/>
            <a:ext cx="91440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Assessment Objective 3 AO3 </a:t>
            </a:r>
            <a:r>
              <a:rPr kumimoji="0" lang="en-GB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20/20</a:t>
            </a:r>
            <a:r>
              <a:rPr kumimoji="0" lang="en-GB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</a:t>
            </a:r>
            <a:r>
              <a:rPr kumimoji="0" lang="en-GB" sz="4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Developing Ideas</a:t>
            </a:r>
            <a:endParaRPr kumimoji="0" lang="en-GB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Lia</a:t>
            </a:r>
            <a:r>
              <a:rPr kumimoji="0" lang="en-GB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has demonstrated a </a:t>
            </a:r>
            <a:r>
              <a:rPr kumimoji="0" lang="en-GB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highly developed</a:t>
            </a:r>
            <a:r>
              <a:rPr kumimoji="0" lang="en-GB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ability to </a:t>
            </a:r>
            <a:r>
              <a:rPr kumimoji="0" lang="en-GB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fluently</a:t>
            </a:r>
            <a:r>
              <a:rPr kumimoji="0" lang="en-GB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and </a:t>
            </a:r>
            <a:r>
              <a:rPr kumimoji="0" lang="en-GB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skilfully</a:t>
            </a:r>
            <a:r>
              <a:rPr kumimoji="0" lang="en-GB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record her                                                                                                            ideas for the final piece. She has created                                                                                                      excellent </a:t>
            </a:r>
            <a:r>
              <a:rPr kumimoji="0" lang="en-GB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photoshoots</a:t>
            </a:r>
            <a:r>
              <a:rPr kumimoji="0" lang="en-GB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with a variety of                                                                                                            people and make-up to explore her idea.                                                                                                                       Written communication is </a:t>
            </a:r>
            <a:r>
              <a:rPr kumimoji="0" lang="en-GB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fluent</a:t>
            </a:r>
            <a:r>
              <a:rPr kumimoji="0" lang="en-GB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and                                                                                                                  </a:t>
            </a:r>
            <a:r>
              <a:rPr kumimoji="0" lang="en-GB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accurate</a:t>
            </a:r>
            <a:r>
              <a:rPr kumimoji="0" lang="en-GB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   </a:t>
            </a:r>
            <a:endParaRPr kumimoji="0" lang="en-GB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369851"/>
            <a:ext cx="4643437" cy="6488148"/>
          </a:xfrm>
          <a:prstGeom prst="rect">
            <a:avLst/>
          </a:prstGeom>
        </p:spPr>
      </p:pic>
      <p:pic>
        <p:nvPicPr>
          <p:cNvPr id="3" name="Picture 2" descr="GCSE Photography levels 0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5678" y="428604"/>
            <a:ext cx="4558322" cy="642939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9890" y="357166"/>
            <a:ext cx="4564110" cy="6500834"/>
          </a:xfrm>
          <a:prstGeom prst="rect">
            <a:avLst/>
          </a:prstGeom>
        </p:spPr>
      </p:pic>
      <p:pic>
        <p:nvPicPr>
          <p:cNvPr id="3" name="Picture 2" descr="GCSE Photography levels 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357166"/>
            <a:ext cx="4566836" cy="650083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7041"/>
            <a:ext cx="4643437" cy="6660959"/>
          </a:xfrm>
          <a:prstGeom prst="rect">
            <a:avLst/>
          </a:prstGeom>
        </p:spPr>
      </p:pic>
      <p:pic>
        <p:nvPicPr>
          <p:cNvPr id="3" name="Picture 2" descr="GCSE Photography levels 0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9355" y="285728"/>
            <a:ext cx="4444645" cy="657227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06842" cy="6858000"/>
          </a:xfrm>
          <a:prstGeom prst="rect">
            <a:avLst/>
          </a:prstGeom>
        </p:spPr>
      </p:pic>
      <p:pic>
        <p:nvPicPr>
          <p:cNvPr id="3" name="Picture 2" descr="GCSE Photography levels 0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77668" y="0"/>
            <a:ext cx="486633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4654127" cy="6643710"/>
          </a:xfrm>
          <a:prstGeom prst="rect">
            <a:avLst/>
          </a:prstGeom>
        </p:spPr>
      </p:pic>
      <p:pic>
        <p:nvPicPr>
          <p:cNvPr id="3" name="Picture 2" descr="GCSE Photography levels 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7097" y="214290"/>
            <a:ext cx="4796903" cy="664371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9905" y="0"/>
            <a:ext cx="4534095" cy="6858000"/>
          </a:xfrm>
          <a:prstGeom prst="rect">
            <a:avLst/>
          </a:prstGeom>
        </p:spPr>
      </p:pic>
      <p:pic>
        <p:nvPicPr>
          <p:cNvPr id="3" name="Picture 2" descr="GCSE Photography levels 0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389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1896"/>
            <a:ext cx="4357686" cy="6666104"/>
          </a:xfrm>
          <a:prstGeom prst="rect">
            <a:avLst/>
          </a:prstGeom>
        </p:spPr>
      </p:pic>
      <p:pic>
        <p:nvPicPr>
          <p:cNvPr id="3" name="Picture 2" descr="GCSE Photography levels 0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1314" y="214290"/>
            <a:ext cx="4622685" cy="664371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61979" cy="6858000"/>
          </a:xfrm>
          <a:prstGeom prst="rect">
            <a:avLst/>
          </a:prstGeom>
        </p:spPr>
      </p:pic>
      <p:pic>
        <p:nvPicPr>
          <p:cNvPr id="3" name="Picture 2" descr="GCSE Photography levels 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4943" y="0"/>
            <a:ext cx="476905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93753" y="0"/>
            <a:ext cx="4750247" cy="6858000"/>
          </a:xfrm>
          <a:prstGeom prst="rect">
            <a:avLst/>
          </a:prstGeom>
        </p:spPr>
      </p:pic>
      <p:pic>
        <p:nvPicPr>
          <p:cNvPr id="3" name="Picture 2" descr="GCSE Photography levels 0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14346" y="0"/>
            <a:ext cx="465577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543802" cy="6643711"/>
          </a:xfrm>
          <a:prstGeom prst="rect">
            <a:avLst/>
          </a:prstGeom>
        </p:spPr>
      </p:pic>
      <p:pic>
        <p:nvPicPr>
          <p:cNvPr id="3" name="Picture 2" descr="GCSE Photography levels 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9334" y="0"/>
            <a:ext cx="4634665" cy="664371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2082" y="357166"/>
            <a:ext cx="4721918" cy="6500834"/>
          </a:xfrm>
          <a:prstGeom prst="rect">
            <a:avLst/>
          </a:prstGeom>
        </p:spPr>
      </p:pic>
      <p:pic>
        <p:nvPicPr>
          <p:cNvPr id="3" name="Picture 2" descr="GCSE Photography levels 0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357166"/>
            <a:ext cx="4544095" cy="650083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186344"/>
            <a:ext cx="4643438" cy="6671655"/>
          </a:xfrm>
          <a:prstGeom prst="rect">
            <a:avLst/>
          </a:prstGeom>
        </p:spPr>
      </p:pic>
      <p:pic>
        <p:nvPicPr>
          <p:cNvPr id="3" name="Picture 2" descr="GCSE Photography levels 0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6390"/>
            <a:ext cx="4500562" cy="665161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8857" y="214290"/>
            <a:ext cx="4515143" cy="6643710"/>
          </a:xfrm>
          <a:prstGeom prst="rect">
            <a:avLst/>
          </a:prstGeom>
        </p:spPr>
      </p:pic>
      <p:pic>
        <p:nvPicPr>
          <p:cNvPr id="3" name="Picture 2" descr="GCSE Photography levels 0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93728"/>
            <a:ext cx="4572000" cy="666427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1368" y="214290"/>
            <a:ext cx="4602632" cy="6643710"/>
          </a:xfrm>
          <a:prstGeom prst="rect">
            <a:avLst/>
          </a:prstGeom>
        </p:spPr>
      </p:pic>
      <p:pic>
        <p:nvPicPr>
          <p:cNvPr id="3" name="Picture 2" descr="GCSE Photography levels 0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290"/>
            <a:ext cx="4641187" cy="664371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0"/>
            <a:ext cx="48838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0"/>
            <a:ext cx="91440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Assessment Objective 4 AO4 </a:t>
            </a:r>
            <a:r>
              <a:rPr kumimoji="0" lang="en-GB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19/20</a:t>
            </a:r>
            <a:r>
              <a:rPr kumimoji="0" lang="en-GB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</a:t>
            </a:r>
            <a:r>
              <a:rPr kumimoji="0" lang="en-GB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Final Outcomes</a:t>
            </a:r>
            <a:endParaRPr kumimoji="0" lang="en-GB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Lia</a:t>
            </a:r>
            <a:r>
              <a:rPr kumimoji="0" lang="en-GB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has demonstrated a </a:t>
            </a:r>
            <a:r>
              <a:rPr kumimoji="0" lang="en-GB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highly developed</a:t>
            </a:r>
            <a:r>
              <a:rPr kumimoji="0" lang="en-GB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ability to very </a:t>
            </a:r>
            <a:r>
              <a:rPr kumimoji="0" lang="en-GB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competently</a:t>
            </a:r>
            <a:r>
              <a:rPr kumimoji="0" lang="en-GB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present an                                                                                                             </a:t>
            </a:r>
            <a:r>
              <a:rPr kumimoji="0" lang="en-GB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imaginative, personal, informed</a:t>
            </a:r>
            <a:r>
              <a:rPr kumimoji="0" lang="en-GB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and                                                                                                         </a:t>
            </a:r>
            <a:r>
              <a:rPr kumimoji="0" lang="en-GB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meaningful</a:t>
            </a:r>
            <a:r>
              <a:rPr kumimoji="0" lang="en-GB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final outcome. There is a </a:t>
            </a:r>
            <a:r>
              <a:rPr kumimoji="0" lang="en-GB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highly                                                                                                         developed</a:t>
            </a:r>
            <a:r>
              <a:rPr kumimoji="0" lang="en-GB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ability to produce a full project                                                                                                                       with cohesive flow. The idea to create a                                                                                                                                   cube for presentation was original and                                                                                                                            inspired.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kumimoji="0" lang="en-GB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125" y="0"/>
            <a:ext cx="86677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246" y="0"/>
            <a:ext cx="88255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1816" y="0"/>
            <a:ext cx="770036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4346" y="0"/>
            <a:ext cx="4916316" cy="6858000"/>
          </a:xfrm>
          <a:prstGeom prst="rect">
            <a:avLst/>
          </a:prstGeom>
        </p:spPr>
      </p:pic>
      <p:pic>
        <p:nvPicPr>
          <p:cNvPr id="3" name="Picture 2" descr="GCSE Photography levels 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0"/>
            <a:ext cx="482265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1478" y="0"/>
            <a:ext cx="636104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28660" y="0"/>
            <a:ext cx="4808113" cy="6858000"/>
          </a:xfrm>
          <a:prstGeom prst="rect">
            <a:avLst/>
          </a:prstGeom>
        </p:spPr>
      </p:pic>
      <p:pic>
        <p:nvPicPr>
          <p:cNvPr id="3" name="Picture 2" descr="GCSE Photography levels 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4925" y="0"/>
            <a:ext cx="48790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4346" y="0"/>
            <a:ext cx="4783811" cy="6858000"/>
          </a:xfrm>
          <a:prstGeom prst="rect">
            <a:avLst/>
          </a:prstGeom>
        </p:spPr>
      </p:pic>
      <p:pic>
        <p:nvPicPr>
          <p:cNvPr id="3" name="Picture 2" descr="GCSE Photography levels 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7430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3080" y="0"/>
            <a:ext cx="4780920" cy="6858000"/>
          </a:xfrm>
          <a:prstGeom prst="rect">
            <a:avLst/>
          </a:prstGeom>
        </p:spPr>
      </p:pic>
      <p:pic>
        <p:nvPicPr>
          <p:cNvPr id="3" name="Picture 2" descr="GCSE Photography levels 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5784" y="0"/>
            <a:ext cx="478873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SE Photography levels 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4382" y="0"/>
            <a:ext cx="47352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0" y="0"/>
            <a:ext cx="91440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Assessment Objective 2 AO2 </a:t>
            </a:r>
            <a:r>
              <a:rPr kumimoji="0" lang="en-GB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18/20                                                                                         </a:t>
            </a:r>
            <a:r>
              <a:rPr kumimoji="0" lang="en-GB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Experimentation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Lia</a:t>
            </a:r>
            <a:r>
              <a:rPr kumimoji="0" lang="en-GB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has documented her photographic                                                                                                                experiments thoroughly. There is a </a:t>
            </a:r>
            <a:r>
              <a:rPr kumimoji="0" lang="en-GB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highly                                                                                                    developed</a:t>
            </a:r>
            <a:r>
              <a:rPr kumimoji="0" lang="en-GB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ability to </a:t>
            </a:r>
            <a:r>
              <a:rPr kumimoji="0" lang="en-GB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thoughtfully refine</a:t>
            </a:r>
            <a:r>
              <a:rPr kumimoji="0" lang="en-GB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ideas through </a:t>
            </a:r>
            <a:r>
              <a:rPr kumimoji="0" lang="en-GB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purposeful</a:t>
            </a:r>
            <a:r>
              <a:rPr kumimoji="0" lang="en-GB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and </a:t>
            </a:r>
            <a:r>
              <a:rPr kumimoji="0" lang="en-GB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discriminating</a:t>
            </a:r>
            <a:r>
              <a:rPr kumimoji="0" lang="en-GB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experimentation. Characters, background,                                                                                                           face decoration and lighting, mood                                                                                                                                         and angles have all been very well                                                                                                             considered.     </a:t>
            </a:r>
            <a:endParaRPr kumimoji="0" lang="en-GB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203</Words>
  <Application>Microsoft Office PowerPoint</Application>
  <PresentationFormat>On-screen Show (4:3)</PresentationFormat>
  <Paragraphs>13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Company>Sheffield City Council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clongmuir</dc:creator>
  <cp:lastModifiedBy>clongmuir</cp:lastModifiedBy>
  <cp:revision>14</cp:revision>
  <dcterms:created xsi:type="dcterms:W3CDTF">2013-07-18T15:17:49Z</dcterms:created>
  <dcterms:modified xsi:type="dcterms:W3CDTF">2013-07-18T16:06:40Z</dcterms:modified>
</cp:coreProperties>
</file>